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9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C9897-68A0-EA4E-A8C4-82FB4571E0E3}" type="datetimeFigureOut">
              <a:rPr lang="en-US" smtClean="0"/>
              <a:t>2/22/13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40413-BC70-8C4D-AA67-AD516138F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62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3CF-6653-E743-BBBE-F07F22C918C7}" type="datetimeFigureOut">
              <a:rPr lang="en-US" smtClean="0"/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F90F-0E52-5B45-8170-1FCBA9E1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6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3CF-6653-E743-BBBE-F07F22C918C7}" type="datetimeFigureOut">
              <a:rPr lang="en-US" smtClean="0"/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F90F-0E52-5B45-8170-1FCBA9E1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7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3CF-6653-E743-BBBE-F07F22C918C7}" type="datetimeFigureOut">
              <a:rPr lang="en-US" smtClean="0"/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F90F-0E52-5B45-8170-1FCBA9E1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70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3CF-6653-E743-BBBE-F07F22C918C7}" type="datetimeFigureOut">
              <a:rPr lang="en-US" smtClean="0"/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F90F-0E52-5B45-8170-1FCBA9E1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6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3CF-6653-E743-BBBE-F07F22C918C7}" type="datetimeFigureOut">
              <a:rPr lang="en-US" smtClean="0"/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F90F-0E52-5B45-8170-1FCBA9E1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2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3CF-6653-E743-BBBE-F07F22C918C7}" type="datetimeFigureOut">
              <a:rPr lang="en-US" smtClean="0"/>
              <a:t>2/22/13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F90F-0E52-5B45-8170-1FCBA9E1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9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3CF-6653-E743-BBBE-F07F22C918C7}" type="datetimeFigureOut">
              <a:rPr lang="en-US" smtClean="0"/>
              <a:t>2/22/13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F90F-0E52-5B45-8170-1FCBA9E1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50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3CF-6653-E743-BBBE-F07F22C918C7}" type="datetimeFigureOut">
              <a:rPr lang="en-US" smtClean="0"/>
              <a:t>2/22/13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F90F-0E52-5B45-8170-1FCBA9E1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8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3CF-6653-E743-BBBE-F07F22C918C7}" type="datetimeFigureOut">
              <a:rPr lang="en-US" smtClean="0"/>
              <a:t>2/22/13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F90F-0E52-5B45-8170-1FCBA9E1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5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3CF-6653-E743-BBBE-F07F22C918C7}" type="datetimeFigureOut">
              <a:rPr lang="en-US" smtClean="0"/>
              <a:t>2/22/13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F90F-0E52-5B45-8170-1FCBA9E1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3CF-6653-E743-BBBE-F07F22C918C7}" type="datetimeFigureOut">
              <a:rPr lang="en-US" smtClean="0"/>
              <a:t>2/22/13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F90F-0E52-5B45-8170-1FCBA9E1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CA3CF-6653-E743-BBBE-F07F22C918C7}" type="datetimeFigureOut">
              <a:rPr lang="en-US" smtClean="0"/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BF90F-0E52-5B45-8170-1FCBA9E1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5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9308" y="313149"/>
            <a:ext cx="8999288" cy="132650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 smtClean="0">
                <a:latin typeface="Calibri"/>
                <a:ea typeface="Calibri"/>
                <a:cs typeface="Times New Roman"/>
              </a:rPr>
              <a:t>Notes:</a:t>
            </a:r>
            <a:endParaRPr lang="en-US" sz="1600" b="1" dirty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 smtClean="0">
                <a:latin typeface="Calibri"/>
                <a:ea typeface="Calibri"/>
                <a:cs typeface="Times New Roman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600" b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91621" y="2170125"/>
            <a:ext cx="8999288" cy="183535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latin typeface="Calibri"/>
                <a:ea typeface="Calibri"/>
                <a:cs typeface="Times New Roman"/>
              </a:rPr>
              <a:t>Key Words: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 smtClean="0">
                <a:latin typeface="Calibri"/>
                <a:ea typeface="Calibri"/>
                <a:cs typeface="Times New Roman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600" b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3697252"/>
            <a:ext cx="9144000" cy="299582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Summary: </a:t>
            </a:r>
            <a:r>
              <a:rPr lang="en-US" sz="1600" dirty="0" smtClean="0">
                <a:effectLst/>
                <a:latin typeface="Calibri"/>
                <a:ea typeface="Calibri"/>
                <a:cs typeface="Times New Roman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 </a:t>
            </a:r>
            <a:r>
              <a:rPr lang="en-US" sz="1600" b="1" dirty="0" smtClean="0">
                <a:effectLst/>
                <a:latin typeface="Calibri"/>
                <a:ea typeface="Calibri"/>
                <a:cs typeface="Times New Roman"/>
              </a:rPr>
              <a:t>In Your </a:t>
            </a: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Own </a:t>
            </a:r>
            <a:r>
              <a:rPr lang="en-US" sz="1600" b="1" dirty="0" smtClean="0">
                <a:effectLst/>
                <a:latin typeface="Calibri"/>
                <a:ea typeface="Calibri"/>
                <a:cs typeface="Times New Roman"/>
              </a:rPr>
              <a:t>Words</a:t>
            </a:r>
            <a:r>
              <a:rPr lang="en-US" sz="1600" b="1" dirty="0" smtClean="0">
                <a:latin typeface="Calibri"/>
                <a:ea typeface="Calibri"/>
                <a:cs typeface="Times New Roman"/>
              </a:rPr>
              <a:t>:</a:t>
            </a:r>
            <a:r>
              <a:rPr lang="en-US" sz="1600" b="1" dirty="0">
                <a:latin typeface="Calibri"/>
                <a:ea typeface="Calibri"/>
                <a:cs typeface="Times New Roman"/>
              </a:rPr>
              <a:t> </a:t>
            </a:r>
            <a:r>
              <a:rPr lang="en-US" sz="1600" dirty="0" smtClean="0">
                <a:ea typeface="Calibri"/>
                <a:cs typeface="Times New Roman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308" y="57468"/>
            <a:ext cx="47642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sz="1200" dirty="0" smtClean="0"/>
              <a:t>	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675309" y="57468"/>
            <a:ext cx="34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 __________________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308" y="-21607"/>
            <a:ext cx="4216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Preserving Civil Liberties</a:t>
            </a:r>
            <a:r>
              <a:rPr lang="en-US" dirty="0"/>
              <a:t> </a:t>
            </a:r>
            <a:r>
              <a:rPr lang="en-US" i="1" dirty="0"/>
              <a:t>Note Taking Sheet </a:t>
            </a:r>
          </a:p>
        </p:txBody>
      </p:sp>
    </p:spTree>
    <p:extLst>
      <p:ext uri="{BB962C8B-B14F-4D97-AF65-F5344CB8AC3E}">
        <p14:creationId xmlns:p14="http://schemas.microsoft.com/office/powerpoint/2010/main" val="1904017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9308" y="313149"/>
            <a:ext cx="8999288" cy="132650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 smtClean="0">
                <a:latin typeface="Calibri"/>
                <a:ea typeface="Calibri"/>
                <a:cs typeface="Times New Roman"/>
              </a:rPr>
              <a:t>Notes:</a:t>
            </a:r>
            <a:endParaRPr lang="en-US" sz="1600" b="1" dirty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 smtClean="0">
                <a:latin typeface="Calibri"/>
                <a:ea typeface="Calibri"/>
                <a:cs typeface="Times New Roman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600" b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91621" y="2170125"/>
            <a:ext cx="8999288" cy="183535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latin typeface="Calibri"/>
                <a:ea typeface="Calibri"/>
                <a:cs typeface="Times New Roman"/>
              </a:rPr>
              <a:t>Key Words: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 smtClean="0">
                <a:latin typeface="Calibri"/>
                <a:ea typeface="Calibri"/>
                <a:cs typeface="Times New Roman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600" b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3697252"/>
            <a:ext cx="9144000" cy="299582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Summary: </a:t>
            </a:r>
            <a:r>
              <a:rPr lang="en-US" sz="1600" dirty="0" smtClean="0">
                <a:effectLst/>
                <a:latin typeface="Calibri"/>
                <a:ea typeface="Calibri"/>
                <a:cs typeface="Times New Roman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 </a:t>
            </a:r>
            <a:r>
              <a:rPr lang="en-US" sz="1600" b="1" dirty="0" smtClean="0">
                <a:effectLst/>
                <a:latin typeface="Calibri"/>
                <a:ea typeface="Calibri"/>
                <a:cs typeface="Times New Roman"/>
              </a:rPr>
              <a:t>In Your </a:t>
            </a: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Own </a:t>
            </a:r>
            <a:r>
              <a:rPr lang="en-US" sz="1600" b="1" dirty="0" smtClean="0">
                <a:effectLst/>
                <a:latin typeface="Calibri"/>
                <a:ea typeface="Calibri"/>
                <a:cs typeface="Times New Roman"/>
              </a:rPr>
              <a:t>Words</a:t>
            </a:r>
            <a:r>
              <a:rPr lang="en-US" sz="1600" b="1" dirty="0" smtClean="0">
                <a:latin typeface="Calibri"/>
                <a:ea typeface="Calibri"/>
                <a:cs typeface="Times New Roman"/>
              </a:rPr>
              <a:t>:</a:t>
            </a:r>
            <a:r>
              <a:rPr lang="en-US" sz="1600" b="1" dirty="0">
                <a:latin typeface="Calibri"/>
                <a:ea typeface="Calibri"/>
                <a:cs typeface="Times New Roman"/>
              </a:rPr>
              <a:t> </a:t>
            </a:r>
            <a:r>
              <a:rPr lang="en-US" sz="1600" dirty="0" smtClean="0">
                <a:ea typeface="Calibri"/>
                <a:cs typeface="Times New Roman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308" y="57468"/>
            <a:ext cx="47642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sz="1200" dirty="0" smtClean="0"/>
              <a:t>	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675309" y="57468"/>
            <a:ext cx="34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 __________________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308" y="-21607"/>
            <a:ext cx="3727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D.A.R. Resignation</a:t>
            </a:r>
            <a:r>
              <a:rPr lang="en-US" dirty="0" smtClean="0"/>
              <a:t> </a:t>
            </a:r>
            <a:r>
              <a:rPr lang="en-US" i="1" dirty="0"/>
              <a:t>Note Taking Sheet </a:t>
            </a:r>
          </a:p>
        </p:txBody>
      </p:sp>
    </p:spTree>
    <p:extLst>
      <p:ext uri="{BB962C8B-B14F-4D97-AF65-F5344CB8AC3E}">
        <p14:creationId xmlns:p14="http://schemas.microsoft.com/office/powerpoint/2010/main" val="2671312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9308" y="313149"/>
            <a:ext cx="8999288" cy="132650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 smtClean="0">
                <a:latin typeface="Calibri"/>
                <a:ea typeface="Calibri"/>
                <a:cs typeface="Times New Roman"/>
              </a:rPr>
              <a:t>Notes:</a:t>
            </a:r>
            <a:endParaRPr lang="en-US" sz="1600" b="1" dirty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 smtClean="0">
                <a:latin typeface="Calibri"/>
                <a:ea typeface="Calibri"/>
                <a:cs typeface="Times New Roman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600" b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91621" y="2170125"/>
            <a:ext cx="8999288" cy="183535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latin typeface="Calibri"/>
                <a:ea typeface="Calibri"/>
                <a:cs typeface="Times New Roman"/>
              </a:rPr>
              <a:t>Key Words: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 smtClean="0">
                <a:latin typeface="Calibri"/>
                <a:ea typeface="Calibri"/>
                <a:cs typeface="Times New Roman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600" b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3697252"/>
            <a:ext cx="9144000" cy="299582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Summary: </a:t>
            </a:r>
            <a:r>
              <a:rPr lang="en-US" sz="1600" dirty="0" smtClean="0">
                <a:effectLst/>
                <a:latin typeface="Calibri"/>
                <a:ea typeface="Calibri"/>
                <a:cs typeface="Times New Roman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 </a:t>
            </a:r>
            <a:r>
              <a:rPr lang="en-US" sz="1600" b="1" dirty="0" smtClean="0">
                <a:effectLst/>
                <a:latin typeface="Calibri"/>
                <a:ea typeface="Calibri"/>
                <a:cs typeface="Times New Roman"/>
              </a:rPr>
              <a:t>In Your </a:t>
            </a: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Own </a:t>
            </a:r>
            <a:r>
              <a:rPr lang="en-US" sz="1600" b="1" dirty="0" smtClean="0">
                <a:effectLst/>
                <a:latin typeface="Calibri"/>
                <a:ea typeface="Calibri"/>
                <a:cs typeface="Times New Roman"/>
              </a:rPr>
              <a:t>Words</a:t>
            </a:r>
            <a:r>
              <a:rPr lang="en-US" sz="1600" b="1" dirty="0" smtClean="0">
                <a:latin typeface="Calibri"/>
                <a:ea typeface="Calibri"/>
                <a:cs typeface="Times New Roman"/>
              </a:rPr>
              <a:t>:</a:t>
            </a:r>
            <a:r>
              <a:rPr lang="en-US" sz="1600" b="1" dirty="0">
                <a:latin typeface="Calibri"/>
                <a:ea typeface="Calibri"/>
                <a:cs typeface="Times New Roman"/>
              </a:rPr>
              <a:t> </a:t>
            </a:r>
            <a:r>
              <a:rPr lang="en-US" sz="1600" dirty="0" smtClean="0">
                <a:ea typeface="Calibri"/>
                <a:cs typeface="Times New Roman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308" y="57468"/>
            <a:ext cx="47642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sz="1200" dirty="0" smtClean="0"/>
              <a:t>	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900387" y="57468"/>
            <a:ext cx="34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 __________________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308" y="-21607"/>
            <a:ext cx="5949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Good Citizenship, the Purpose of Education </a:t>
            </a:r>
            <a:r>
              <a:rPr lang="en-US" i="1" dirty="0" smtClean="0"/>
              <a:t>Note </a:t>
            </a:r>
            <a:r>
              <a:rPr lang="en-US" i="1" dirty="0"/>
              <a:t>Taking Sheet </a:t>
            </a:r>
          </a:p>
        </p:txBody>
      </p:sp>
    </p:spTree>
    <p:extLst>
      <p:ext uri="{BB962C8B-B14F-4D97-AF65-F5344CB8AC3E}">
        <p14:creationId xmlns:p14="http://schemas.microsoft.com/office/powerpoint/2010/main" val="1510239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76</Words>
  <Application>Microsoft Macintosh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Baergen</dc:creator>
  <cp:lastModifiedBy>Julie Baergen</cp:lastModifiedBy>
  <cp:revision>5</cp:revision>
  <dcterms:created xsi:type="dcterms:W3CDTF">2013-02-21T12:03:30Z</dcterms:created>
  <dcterms:modified xsi:type="dcterms:W3CDTF">2013-02-22T21:12:46Z</dcterms:modified>
</cp:coreProperties>
</file>