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A0EED-FD56-4A48-94B8-F9A258C7EE49}" type="datetimeFigureOut">
              <a:rPr lang="en-US" smtClean="0"/>
              <a:t>2/23/2013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35BAC1-0E83-41FA-990F-2575A356FC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829761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First Ladies of the U.S.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99191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“What Role Shall I play?”</a:t>
            </a:r>
          </a:p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r>
              <a:rPr lang="en-US" sz="1800" dirty="0"/>
              <a:t>http://www.firstladies.org/biographies/</a:t>
            </a:r>
          </a:p>
        </p:txBody>
      </p:sp>
    </p:spTree>
    <p:extLst>
      <p:ext uri="{BB962C8B-B14F-4D97-AF65-F5344CB8AC3E}">
        <p14:creationId xmlns:p14="http://schemas.microsoft.com/office/powerpoint/2010/main" val="335294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Laura Bush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2001-2009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9218" name="Picture 2" descr="C:\Users\WendyT\Pictures\Eleanor roosevelt\LauraBu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5999"/>
            <a:ext cx="990600" cy="144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4171069"/>
            <a:ext cx="5828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“The role of First Lady is whatever the</a:t>
            </a:r>
          </a:p>
          <a:p>
            <a:pPr algn="ctr"/>
            <a:r>
              <a:rPr lang="en-US" sz="2400" dirty="0" smtClean="0"/>
              <a:t> First Lady wants it to be.”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1570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Eleanor Roosevelt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1933-1945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10242" name="Picture 2" descr="C:\Users\WendyT\Pictures\Eleanor roosevelt\EleanorRooseve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17932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094869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“…but there isn’t going to be any First Lady. </a:t>
            </a:r>
          </a:p>
          <a:p>
            <a:r>
              <a:rPr lang="en-US" sz="2400" dirty="0" smtClean="0"/>
              <a:t>There is just to be plain, ordinary Mrs. Roosevelt”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84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lgerian" pitchFamily="82" charset="0"/>
              </a:rPr>
              <a:t>Abigail Adams</a:t>
            </a:r>
            <a:br>
              <a:rPr lang="en-US" sz="4800" dirty="0" smtClean="0">
                <a:latin typeface="Algerian" pitchFamily="82" charset="0"/>
              </a:rPr>
            </a:br>
            <a:r>
              <a:rPr lang="en-US" sz="4800" dirty="0" smtClean="0">
                <a:latin typeface="Algerian" pitchFamily="82" charset="0"/>
              </a:rPr>
              <a:t>1797-1801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1026" name="Picture 2" descr="C:\Users\WendyT\Pictures\Eleanor roosevelt\AbigailAdamsSma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1370459" cy="168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4114800"/>
            <a:ext cx="720261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“Though I have been called to sacrifice to my Country,</a:t>
            </a:r>
          </a:p>
          <a:p>
            <a:r>
              <a:rPr lang="en-US" sz="2000" dirty="0" smtClean="0"/>
              <a:t> I can glory in my sacrifice, and derive pleasure </a:t>
            </a:r>
          </a:p>
          <a:p>
            <a:r>
              <a:rPr lang="en-US" sz="2000" dirty="0" smtClean="0"/>
              <a:t>from my intimate connection with one who is estimated </a:t>
            </a:r>
          </a:p>
          <a:p>
            <a:r>
              <a:rPr lang="en-US" sz="2000" dirty="0" smtClean="0"/>
              <a:t>worthy of the important trust developed upon him.”</a:t>
            </a:r>
          </a:p>
          <a:p>
            <a:r>
              <a:rPr lang="en-US" sz="2000" dirty="0" smtClean="0"/>
              <a:t>			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2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Dolly Madison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1809-1817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2050" name="Picture 2" descr="C:\Users\WendyT\Pictures\Eleanor roosevelt\DolleyMadisonSma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62200"/>
            <a:ext cx="914400" cy="135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4038600"/>
            <a:ext cx="7693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“There is one secret, and that is the power </a:t>
            </a:r>
          </a:p>
          <a:p>
            <a:r>
              <a:rPr lang="en-US" sz="2800" dirty="0" smtClean="0"/>
              <a:t>we all have in forming our own destinies”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38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Sarah Polk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1845-1849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3074" name="Picture 2" descr="C:\Users\WendyT\Pictures\Eleanor roosevelt\SarahPol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1085850" cy="153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4343400"/>
            <a:ext cx="7699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“If I get into the White House, I will neither </a:t>
            </a:r>
          </a:p>
          <a:p>
            <a:r>
              <a:rPr lang="en-US" sz="2800" dirty="0" smtClean="0"/>
              <a:t>keep house nor make butter.”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27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Mary Lincoln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1861-1865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4098" name="Picture 2" descr="C:\Users\WendyT\Pictures\Eleanor roosevelt\MaryLincol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1022044" cy="138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4038600"/>
            <a:ext cx="65037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“I do not belong to the public;</a:t>
            </a:r>
          </a:p>
          <a:p>
            <a:r>
              <a:rPr lang="en-US" sz="2400" dirty="0" smtClean="0"/>
              <a:t> my character is wholly domestic, </a:t>
            </a:r>
          </a:p>
          <a:p>
            <a:r>
              <a:rPr lang="en-US" sz="2400" dirty="0" smtClean="0"/>
              <a:t>and the public have nothing to do with it.”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0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effectLst/>
                <a:latin typeface="Algerian" pitchFamily="82" charset="0"/>
              </a:rPr>
              <a:t>Lucretia</a:t>
            </a:r>
            <a:r>
              <a:rPr lang="en-US" sz="4800" dirty="0" smtClean="0">
                <a:effectLst/>
                <a:latin typeface="Algerian" pitchFamily="82" charset="0"/>
              </a:rPr>
              <a:t> Garfield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1881-1881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5122" name="Picture 2" descr="C:\Users\WendyT\Pictures\Eleanor roosevelt\LucretiaGarfiel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2438400"/>
            <a:ext cx="1095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4343399"/>
            <a:ext cx="6357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“I’m going to try harder than ever before </a:t>
            </a:r>
          </a:p>
          <a:p>
            <a:r>
              <a:rPr lang="en-US" sz="2400" dirty="0" smtClean="0"/>
              <a:t>to be the best little wife possible.”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88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Edith Wilson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1915-1921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6146" name="Picture 2" descr="C:\Users\WendyT\Pictures\Eleanor roosevelt\EdithWils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1066800" cy="148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071258"/>
            <a:ext cx="72539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“I myself never made a single decision regarding the</a:t>
            </a:r>
          </a:p>
          <a:p>
            <a:r>
              <a:rPr lang="en-US" sz="2000" dirty="0" smtClean="0"/>
              <a:t>disposition of public affairs. The only decision that was </a:t>
            </a:r>
          </a:p>
          <a:p>
            <a:r>
              <a:rPr lang="en-US" sz="2000" dirty="0" smtClean="0"/>
              <a:t>mine was what was important and what was not, and the</a:t>
            </a:r>
          </a:p>
          <a:p>
            <a:r>
              <a:rPr lang="en-US" sz="2000" dirty="0" smtClean="0"/>
              <a:t> very important decision of when to present matters to </a:t>
            </a:r>
          </a:p>
          <a:p>
            <a:r>
              <a:rPr lang="en-US" sz="2000" dirty="0" smtClean="0"/>
              <a:t>my husband.”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240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Jackie Kennedy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1961-1963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7170" name="Picture 2" descr="C:\Users\WendyT\Pictures\Eleanor roosevelt\JackieKenned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9906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4169229"/>
            <a:ext cx="69958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“I think the major role of the First Lady is to take care </a:t>
            </a:r>
          </a:p>
          <a:p>
            <a:r>
              <a:rPr lang="en-US" sz="2000" dirty="0" smtClean="0"/>
              <a:t>of the President so that he can best serve the people. </a:t>
            </a:r>
          </a:p>
          <a:p>
            <a:r>
              <a:rPr lang="en-US" sz="2000" dirty="0" smtClean="0"/>
              <a:t>And not to fail her family, her husband, and children.”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4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Algerian" pitchFamily="82" charset="0"/>
              </a:rPr>
              <a:t>Nancy Reagan</a:t>
            </a:r>
            <a:br>
              <a:rPr lang="en-US" sz="4800" dirty="0" smtClean="0">
                <a:effectLst/>
                <a:latin typeface="Algerian" pitchFamily="82" charset="0"/>
              </a:rPr>
            </a:br>
            <a:r>
              <a:rPr lang="en-US" sz="4800" dirty="0" smtClean="0">
                <a:effectLst/>
                <a:latin typeface="Algerian" pitchFamily="82" charset="0"/>
              </a:rPr>
              <a:t>1981-1989</a:t>
            </a:r>
            <a:endParaRPr lang="en-US" sz="4800" dirty="0">
              <a:effectLst/>
              <a:latin typeface="Algerian" pitchFamily="82" charset="0"/>
            </a:endParaRPr>
          </a:p>
        </p:txBody>
      </p:sp>
      <p:pic>
        <p:nvPicPr>
          <p:cNvPr id="8194" name="Picture 2" descr="C:\Users\WendyT\Pictures\Eleanor roosevelt\NancyReaga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852" y="2438400"/>
            <a:ext cx="859116" cy="12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0086" y="4267200"/>
            <a:ext cx="6580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“The First Lady is, first of all, a wife.”</a:t>
            </a:r>
          </a:p>
        </p:txBody>
      </p:sp>
    </p:spTree>
    <p:extLst>
      <p:ext uri="{BB962C8B-B14F-4D97-AF65-F5344CB8AC3E}">
        <p14:creationId xmlns:p14="http://schemas.microsoft.com/office/powerpoint/2010/main" val="791875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296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First Ladies of the U.S.</vt:lpstr>
      <vt:lpstr>Abigail Adams 1797-1801</vt:lpstr>
      <vt:lpstr>Dolly Madison 1809-1817</vt:lpstr>
      <vt:lpstr>Sarah Polk 1845-1849</vt:lpstr>
      <vt:lpstr>Mary Lincoln 1861-1865</vt:lpstr>
      <vt:lpstr>Lucretia Garfield 1881-1881</vt:lpstr>
      <vt:lpstr>Edith Wilson 1915-1921</vt:lpstr>
      <vt:lpstr>Jackie Kennedy 1961-1963</vt:lpstr>
      <vt:lpstr>Nancy Reagan 1981-1989</vt:lpstr>
      <vt:lpstr>Laura Bush 2001-2009</vt:lpstr>
      <vt:lpstr>Eleanor Roosevelt 1933-1945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Ladies of the U.S.</dc:title>
  <dc:creator>WendyT</dc:creator>
  <cp:lastModifiedBy>WendyT</cp:lastModifiedBy>
  <cp:revision>13</cp:revision>
  <dcterms:created xsi:type="dcterms:W3CDTF">2013-02-23T17:25:03Z</dcterms:created>
  <dcterms:modified xsi:type="dcterms:W3CDTF">2013-02-23T18:07:11Z</dcterms:modified>
</cp:coreProperties>
</file>